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7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C02C-6304-4289-BBDB-94AA8F2CA388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5964-8248-4678-9F06-CAFBF79D0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03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C02C-6304-4289-BBDB-94AA8F2CA388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5964-8248-4678-9F06-CAFBF79D0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50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C02C-6304-4289-BBDB-94AA8F2CA388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5964-8248-4678-9F06-CAFBF79D0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17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C02C-6304-4289-BBDB-94AA8F2CA388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5964-8248-4678-9F06-CAFBF79D0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54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C02C-6304-4289-BBDB-94AA8F2CA388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5964-8248-4678-9F06-CAFBF79D0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04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C02C-6304-4289-BBDB-94AA8F2CA388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5964-8248-4678-9F06-CAFBF79D0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849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C02C-6304-4289-BBDB-94AA8F2CA388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5964-8248-4678-9F06-CAFBF79D0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74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C02C-6304-4289-BBDB-94AA8F2CA388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5964-8248-4678-9F06-CAFBF79D0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127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C02C-6304-4289-BBDB-94AA8F2CA388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5964-8248-4678-9F06-CAFBF79D0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91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C02C-6304-4289-BBDB-94AA8F2CA388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5964-8248-4678-9F06-CAFBF79D0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6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C02C-6304-4289-BBDB-94AA8F2CA388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5964-8248-4678-9F06-CAFBF79D0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36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BC02C-6304-4289-BBDB-94AA8F2CA388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85964-8248-4678-9F06-CAFBF79D0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52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 rot="21403783">
            <a:off x="5514568" y="3277097"/>
            <a:ext cx="2504036" cy="3784801"/>
          </a:xfrm>
          <a:prstGeom prst="rect">
            <a:avLst/>
          </a:prstGeom>
          <a:solidFill>
            <a:schemeClr val="accent1">
              <a:alpha val="76000"/>
            </a:schemeClr>
          </a:solidFill>
          <a:scene3d>
            <a:camera prst="orthographicFront">
              <a:rot lat="3600000" lon="3360000" rev="13800000"/>
            </a:camera>
            <a:lightRig rig="threePt" dir="t"/>
          </a:scene3d>
          <a:sp3d extrusionH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Earth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824517"/>
          </a:xfrm>
          <a:prstGeom prst="rect">
            <a:avLst/>
          </a:prstGeom>
          <a:solidFill>
            <a:srgbClr val="FAFAEA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live on the planet Earth.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>
                <a:solidFill>
                  <a:srgbClr val="1F497D">
                    <a:lumMod val="50000"/>
                  </a:srgbClr>
                </a:solidFill>
              </a:rPr>
              <a:t>Which picture best shows what the Earth is like?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730375" y="2195927"/>
            <a:ext cx="5760000" cy="3600000"/>
            <a:chOff x="1746429" y="2204816"/>
            <a:chExt cx="5760000" cy="3600000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4588303" y="2204816"/>
              <a:ext cx="0" cy="3600000"/>
            </a:xfrm>
            <a:prstGeom prst="line">
              <a:avLst/>
            </a:prstGeom>
            <a:ln w="25400">
              <a:solidFill>
                <a:srgbClr val="214D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H="1">
              <a:off x="1746429" y="3986272"/>
              <a:ext cx="5760000" cy="0"/>
            </a:xfrm>
            <a:prstGeom prst="line">
              <a:avLst/>
            </a:prstGeom>
            <a:ln w="25400">
              <a:solidFill>
                <a:srgbClr val="214D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 Placeholder 17"/>
          <p:cNvSpPr txBox="1">
            <a:spLocks/>
          </p:cNvSpPr>
          <p:nvPr/>
        </p:nvSpPr>
        <p:spPr>
          <a:xfrm>
            <a:off x="1730376" y="3506185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A</a:t>
            </a:r>
          </a:p>
        </p:txBody>
      </p:sp>
      <p:sp>
        <p:nvSpPr>
          <p:cNvPr id="18" name="Text Placeholder 17"/>
          <p:cNvSpPr txBox="1">
            <a:spLocks/>
          </p:cNvSpPr>
          <p:nvPr/>
        </p:nvSpPr>
        <p:spPr>
          <a:xfrm>
            <a:off x="4664427" y="3506185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B</a:t>
            </a:r>
          </a:p>
        </p:txBody>
      </p:sp>
      <p:sp>
        <p:nvSpPr>
          <p:cNvPr id="19" name="Text Placeholder 17"/>
          <p:cNvSpPr txBox="1">
            <a:spLocks/>
          </p:cNvSpPr>
          <p:nvPr/>
        </p:nvSpPr>
        <p:spPr>
          <a:xfrm>
            <a:off x="4664428" y="5350596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D</a:t>
            </a:r>
          </a:p>
        </p:txBody>
      </p:sp>
      <p:sp>
        <p:nvSpPr>
          <p:cNvPr id="20" name="Text Placeholder 17"/>
          <p:cNvSpPr txBox="1">
            <a:spLocks/>
          </p:cNvSpPr>
          <p:nvPr/>
        </p:nvSpPr>
        <p:spPr>
          <a:xfrm>
            <a:off x="1733298" y="5350596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C</a:t>
            </a:r>
          </a:p>
        </p:txBody>
      </p:sp>
      <p:sp>
        <p:nvSpPr>
          <p:cNvPr id="2" name="Oval 1"/>
          <p:cNvSpPr/>
          <p:nvPr/>
        </p:nvSpPr>
        <p:spPr>
          <a:xfrm>
            <a:off x="2398269" y="2196381"/>
            <a:ext cx="1440000" cy="1440000"/>
          </a:xfrm>
          <a:prstGeom prst="ellipse">
            <a:avLst/>
          </a:prstGeom>
          <a:scene3d>
            <a:camera prst="orthographicFront">
              <a:rot lat="19576185" lon="19046058" rev="1923557"/>
            </a:camera>
            <a:lightRig rig="threePt" dir="t"/>
          </a:scene3d>
          <a:sp3d extrusionH="127000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5335329" y="2195927"/>
            <a:ext cx="1440000" cy="1440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698500" h="698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2254406" y="4070038"/>
            <a:ext cx="1733743" cy="1574400"/>
            <a:chOff x="2407302" y="4164551"/>
            <a:chExt cx="1733743" cy="1574400"/>
          </a:xfrm>
        </p:grpSpPr>
        <p:grpSp>
          <p:nvGrpSpPr>
            <p:cNvPr id="5" name="Group 4"/>
            <p:cNvGrpSpPr/>
            <p:nvPr/>
          </p:nvGrpSpPr>
          <p:grpSpPr>
            <a:xfrm>
              <a:off x="2407302" y="4277741"/>
              <a:ext cx="1733743" cy="1461210"/>
              <a:chOff x="2407302" y="4277741"/>
              <a:chExt cx="1733743" cy="146121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2527979" y="4298951"/>
                <a:ext cx="1440000" cy="1440000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 w="698500" h="698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2" name="Picture 21" descr="Screen Clippi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07302" y="4277741"/>
                <a:ext cx="1733743" cy="606810"/>
              </a:xfrm>
              <a:prstGeom prst="rect">
                <a:avLst/>
              </a:prstGeom>
            </p:spPr>
          </p:pic>
        </p:grpSp>
        <p:sp>
          <p:nvSpPr>
            <p:cNvPr id="23" name="Oval 22"/>
            <p:cNvSpPr/>
            <p:nvPr/>
          </p:nvSpPr>
          <p:spPr>
            <a:xfrm>
              <a:off x="2545979" y="4164551"/>
              <a:ext cx="1404000" cy="1440000"/>
            </a:xfrm>
            <a:prstGeom prst="ellipse">
              <a:avLst/>
            </a:prstGeom>
            <a:scene3d>
              <a:camera prst="orthographicFront">
                <a:rot lat="15600000" lon="0" rev="0"/>
              </a:camera>
              <a:lightRig rig="threePt" dir="t"/>
            </a:scene3d>
            <a:sp3d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902096" y="2610107"/>
            <a:ext cx="142876" cy="290512"/>
            <a:chOff x="3938587" y="3138488"/>
            <a:chExt cx="166688" cy="316705"/>
          </a:xfrm>
          <a:scene3d>
            <a:camera prst="orthographicFront">
              <a:rot lat="0" lon="0" rev="19499999"/>
            </a:camera>
            <a:lightRig rig="threePt" dir="t"/>
          </a:scene3d>
        </p:grpSpPr>
        <p:sp>
          <p:nvSpPr>
            <p:cNvPr id="36" name="Freeform 35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8" name="Straight Connector 37"/>
            <p:cNvCxnSpPr>
              <a:endCxn id="36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391621" y="2687256"/>
            <a:ext cx="142876" cy="290512"/>
            <a:chOff x="3938587" y="3138488"/>
            <a:chExt cx="166688" cy="316705"/>
          </a:xfrm>
          <a:scene3d>
            <a:camera prst="orthographicFront">
              <a:rot lat="0" lon="0" rev="19499999"/>
            </a:camera>
            <a:lightRig rig="threePt" dir="t"/>
          </a:scene3d>
        </p:grpSpPr>
        <p:sp>
          <p:nvSpPr>
            <p:cNvPr id="41" name="Freeform 40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3" name="Straight Connector 42"/>
            <p:cNvCxnSpPr>
              <a:endCxn id="41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121277" y="2832512"/>
            <a:ext cx="142876" cy="290512"/>
            <a:chOff x="3938587" y="3138488"/>
            <a:chExt cx="166688" cy="316705"/>
          </a:xfrm>
          <a:scene3d>
            <a:camera prst="orthographicFront">
              <a:rot lat="0" lon="0" rev="19499999"/>
            </a:camera>
            <a:lightRig rig="threePt" dir="t"/>
          </a:scene3d>
        </p:grpSpPr>
        <p:sp>
          <p:nvSpPr>
            <p:cNvPr id="46" name="Freeform 45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8" name="Straight Connector 47"/>
            <p:cNvCxnSpPr>
              <a:endCxn id="46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228504" y="2771548"/>
            <a:ext cx="142876" cy="290512"/>
            <a:chOff x="3938587" y="3138488"/>
            <a:chExt cx="166688" cy="316705"/>
          </a:xfrm>
          <a:scene3d>
            <a:camera prst="orthographicFront">
              <a:rot lat="1200000" lon="0" rev="5400000"/>
            </a:camera>
            <a:lightRig rig="threePt" dir="t"/>
          </a:scene3d>
        </p:grpSpPr>
        <p:sp>
          <p:nvSpPr>
            <p:cNvPr id="51" name="Freeform 50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3" name="Straight Connector 52"/>
            <p:cNvCxnSpPr>
              <a:endCxn id="51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592271" y="2253186"/>
            <a:ext cx="142876" cy="290512"/>
            <a:chOff x="3938587" y="3138488"/>
            <a:chExt cx="166688" cy="316705"/>
          </a:xfrm>
          <a:scene3d>
            <a:camera prst="orthographicFront">
              <a:rot lat="20755119" lon="177250" rev="18862974"/>
            </a:camera>
            <a:lightRig rig="threePt" dir="t"/>
          </a:scene3d>
        </p:grpSpPr>
        <p:sp>
          <p:nvSpPr>
            <p:cNvPr id="56" name="Freeform 55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8" name="Straight Connector 57"/>
            <p:cNvCxnSpPr>
              <a:endCxn id="56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363217" y="3001684"/>
            <a:ext cx="142876" cy="290512"/>
            <a:chOff x="3938587" y="3138488"/>
            <a:chExt cx="166688" cy="316705"/>
          </a:xfrm>
          <a:scene3d>
            <a:camera prst="orthographicFront">
              <a:rot lat="19200000" lon="19056333" rev="14499553"/>
            </a:camera>
            <a:lightRig rig="threePt" dir="t"/>
          </a:scene3d>
        </p:grpSpPr>
        <p:sp>
          <p:nvSpPr>
            <p:cNvPr id="61" name="Freeform 60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3" name="Straight Connector 62"/>
            <p:cNvCxnSpPr>
              <a:endCxn id="61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670193" y="4511683"/>
            <a:ext cx="142876" cy="290512"/>
            <a:chOff x="3938587" y="3138488"/>
            <a:chExt cx="166688" cy="316705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66" name="Freeform 65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8" name="Straight Connector 67"/>
            <p:cNvCxnSpPr>
              <a:endCxn id="66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Oval 68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398396" y="4486633"/>
            <a:ext cx="142876" cy="290512"/>
            <a:chOff x="3938587" y="3138488"/>
            <a:chExt cx="166688" cy="316705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71" name="Freeform 70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3" name="Straight Connector 72"/>
            <p:cNvCxnSpPr>
              <a:endCxn id="71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072880" y="4566678"/>
            <a:ext cx="142876" cy="290512"/>
            <a:chOff x="3938587" y="3138488"/>
            <a:chExt cx="166688" cy="316705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76" name="Freeform 75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8" name="Straight Connector 77"/>
            <p:cNvCxnSpPr>
              <a:endCxn id="76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6434655" y="4851103"/>
            <a:ext cx="142876" cy="290512"/>
            <a:chOff x="3938587" y="3138488"/>
            <a:chExt cx="166688" cy="316705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81" name="Freeform 80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3" name="Straight Connector 82"/>
            <p:cNvCxnSpPr>
              <a:endCxn id="81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726925" y="4802195"/>
            <a:ext cx="142876" cy="290512"/>
            <a:chOff x="3938587" y="3138488"/>
            <a:chExt cx="166688" cy="316705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86" name="Freeform 85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8" name="Straight Connector 87"/>
            <p:cNvCxnSpPr>
              <a:endCxn id="86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860538" y="5021298"/>
            <a:ext cx="142876" cy="290512"/>
            <a:chOff x="3938587" y="3138488"/>
            <a:chExt cx="166688" cy="316705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91" name="Freeform 90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3" name="Straight Connector 92"/>
            <p:cNvCxnSpPr>
              <a:endCxn id="91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Oval 93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83528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23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10</cp:revision>
  <dcterms:created xsi:type="dcterms:W3CDTF">2018-09-13T09:12:48Z</dcterms:created>
  <dcterms:modified xsi:type="dcterms:W3CDTF">2018-09-17T07:21:38Z</dcterms:modified>
</cp:coreProperties>
</file>